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lavors"/>
      <p:regular r:id="rId16"/>
    </p:embeddedFont>
    <p:embeddedFont>
      <p:font typeface="Gochi Hand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chiHand-regular.fntdata"/><Relationship Id="rId16" Type="http://schemas.openxmlformats.org/officeDocument/2006/relationships/font" Target="fonts/Flavor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6e149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26e149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26e1493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26e1493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753e89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2753e89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26e1493d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26e1493d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6e1493d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6e1493d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85e43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85e43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6e1493d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6e1493d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26e1493d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26e1493d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26e1493d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26e1493d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eVC9-uFjoXDoGnOR81hK5zZ2Z0LK3ZwO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twitter.com/NecroNurser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Necro </a:t>
            </a: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Nursery</a:t>
            </a:r>
            <a:endParaRPr sz="6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chi Hand"/>
                <a:ea typeface="Gochi Hand"/>
                <a:cs typeface="Gochi Hand"/>
                <a:sym typeface="Gochi Hand"/>
              </a:rPr>
              <a:t>Team Abra-cadaver</a:t>
            </a:r>
            <a:endParaRPr sz="34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56" name="Google Shape;56;p13" title="GraveyardTheme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00" y="72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550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493400" y="358850"/>
            <a:ext cx="7864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lavors"/>
                <a:ea typeface="Flavors"/>
                <a:cs typeface="Flavors"/>
                <a:sym typeface="Flavors"/>
              </a:rPr>
              <a:t>Questions?</a:t>
            </a:r>
            <a:endParaRPr sz="6000">
              <a:solidFill>
                <a:srgbClr val="FFFFFF"/>
              </a:solidFill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801" y="535350"/>
            <a:ext cx="2546450" cy="4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75" y="1505575"/>
            <a:ext cx="3824851" cy="3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124" y="4056152"/>
            <a:ext cx="2853275" cy="7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Narrative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Making World Bible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NPC Dialogue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Brainstormed minigames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Butcher Shop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Morgue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ochi Hand"/>
              <a:buChar char="○"/>
            </a:pPr>
            <a:r>
              <a:rPr lang="en" sz="1800">
                <a:latin typeface="Gochi Hand"/>
                <a:ea typeface="Gochi Hand"/>
                <a:cs typeface="Gochi Hand"/>
                <a:sym typeface="Gochi Hand"/>
              </a:rPr>
              <a:t>Glyph Carving</a:t>
            </a:r>
            <a:endParaRPr sz="18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Audio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4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Started work on sound effects for UI, Monsters, Speaking, and Morgue minigame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Music soundtracks for all current scenes and morgue inigame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Main menu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Graveyard theme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Market theme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Ambience for whatever we need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Morgue Minigame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50" y="3705725"/>
            <a:ext cx="1333825" cy="15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613" y="3417251"/>
            <a:ext cx="5696773" cy="193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350" y="314100"/>
            <a:ext cx="3285949" cy="32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12" y="361000"/>
            <a:ext cx="2766326" cy="331894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26525" y="-75025"/>
            <a:ext cx="2766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Title Screen Concept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5684175" y="-75025"/>
            <a:ext cx="2766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Graveyard</a:t>
            </a: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 Concept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188850" y="3213075"/>
            <a:ext cx="2766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Shop </a:t>
            </a: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Concept</a:t>
            </a:r>
            <a:endParaRPr sz="2200">
              <a:solidFill>
                <a:srgbClr val="434343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238" y="1290375"/>
            <a:ext cx="1826712" cy="182671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960250" y="927075"/>
            <a:ext cx="27663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UI</a:t>
            </a: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 Concept</a:t>
            </a:r>
            <a:endParaRPr sz="2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225" y="88800"/>
            <a:ext cx="17240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7240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0" l="10451" r="9580" t="2486"/>
          <a:stretch/>
        </p:blipFill>
        <p:spPr>
          <a:xfrm>
            <a:off x="6864250" y="1219050"/>
            <a:ext cx="2259951" cy="275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941525" y="3225800"/>
            <a:ext cx="2105400" cy="95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WIP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0850" y="2471450"/>
            <a:ext cx="1394224" cy="253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6624" y="2471461"/>
            <a:ext cx="1394224" cy="253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" y="2471461"/>
            <a:ext cx="1394224" cy="253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0850" y="246750"/>
            <a:ext cx="4526525" cy="41154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3375" y="4538700"/>
            <a:ext cx="3980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Merchant Palette Concepts</a:t>
            </a:r>
            <a:endParaRPr sz="2600">
              <a:solidFill>
                <a:srgbClr val="434343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3230863" y="0"/>
            <a:ext cx="3980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Final </a:t>
            </a: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Merchant Concept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741575" y="602150"/>
            <a:ext cx="2505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Elder Asset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-371262" y="0"/>
            <a:ext cx="3980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434343"/>
                </a:solidFill>
                <a:latin typeface="Gochi Hand"/>
                <a:ea typeface="Gochi Hand"/>
                <a:cs typeface="Gochi Hand"/>
                <a:sym typeface="Gochi Hand"/>
              </a:rPr>
              <a:t>Mentor Palette Concepts</a:t>
            </a:r>
            <a:endParaRPr sz="2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Marketing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2237" y="1078400"/>
            <a:ext cx="10846177" cy="478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18626">
            <a:off x="1050643" y="1898767"/>
            <a:ext cx="874600" cy="87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" name="Google Shape;106;p18"/>
          <p:cNvSpPr txBox="1"/>
          <p:nvPr/>
        </p:nvSpPr>
        <p:spPr>
          <a:xfrm rot="435124">
            <a:off x="2063168" y="1628996"/>
            <a:ext cx="1913104" cy="82529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Lol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us a selfie, dumb idiot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1944396" y="1515009"/>
            <a:ext cx="1936750" cy="1011050"/>
          </a:xfrm>
          <a:custGeom>
            <a:rect b="b" l="l" r="r" t="t"/>
            <a:pathLst>
              <a:path extrusionOk="0" h="40442" w="77470">
                <a:moveTo>
                  <a:pt x="9508" y="1663"/>
                </a:moveTo>
                <a:cubicBezTo>
                  <a:pt x="3620" y="1663"/>
                  <a:pt x="-428" y="10721"/>
                  <a:pt x="61" y="16588"/>
                </a:cubicBezTo>
                <a:cubicBezTo>
                  <a:pt x="613" y="23215"/>
                  <a:pt x="6534" y="28210"/>
                  <a:pt x="9508" y="34158"/>
                </a:cubicBezTo>
                <a:cubicBezTo>
                  <a:pt x="10584" y="36310"/>
                  <a:pt x="2066" y="37993"/>
                  <a:pt x="4218" y="39070"/>
                </a:cubicBezTo>
                <a:cubicBezTo>
                  <a:pt x="12397" y="43162"/>
                  <a:pt x="22512" y="36649"/>
                  <a:pt x="31612" y="37559"/>
                </a:cubicBezTo>
                <a:cubicBezTo>
                  <a:pt x="46840" y="39082"/>
                  <a:pt x="69787" y="40498"/>
                  <a:pt x="76198" y="26601"/>
                </a:cubicBezTo>
                <a:cubicBezTo>
                  <a:pt x="86390" y="4508"/>
                  <a:pt x="31807" y="-2904"/>
                  <a:pt x="7807" y="109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18"/>
          <p:cNvSpPr txBox="1"/>
          <p:nvPr/>
        </p:nvSpPr>
        <p:spPr>
          <a:xfrm rot="-251881">
            <a:off x="5092051" y="4497060"/>
            <a:ext cx="4020286" cy="1011019"/>
          </a:xfrm>
          <a:prstGeom prst="rect">
            <a:avLst/>
          </a:prstGeom>
          <a:solidFill>
            <a:srgbClr val="FFFFFF">
              <a:alpha val="435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</a:rPr>
              <a:t>*cough*</a:t>
            </a:r>
            <a:r>
              <a:rPr b="1" lang="en" sz="1200">
                <a:solidFill>
                  <a:srgbClr val="999999"/>
                </a:solidFill>
              </a:rPr>
              <a:t> </a:t>
            </a:r>
            <a:r>
              <a:rPr b="1" lang="en" sz="1200" u="sng">
                <a:solidFill>
                  <a:srgbClr val="999999"/>
                </a:solidFill>
                <a:hlinkClick r:id="rId5"/>
              </a:rPr>
              <a:t>https://twitter.com/NecroNursery</a:t>
            </a:r>
            <a:r>
              <a:rPr b="1" lang="en" sz="1200">
                <a:solidFill>
                  <a:srgbClr val="999999"/>
                </a:solidFill>
              </a:rPr>
              <a:t> *cough*</a:t>
            </a:r>
            <a:endParaRPr b="1" sz="12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Programming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Morgue Minigame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Tap-to-start timer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Swipe-to-move GameObjects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Randomization of body parts / trash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Collecting required body parts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Grave / Monster Prefab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Plant Manager to hold resource information between scenes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Marketplace logic with randomization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What we plan to do!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Continue work on Graveyard Scene and Morgue Miniga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Start adding art assets </a:t>
            </a: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 into the game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Begin “full” playtesting once a playable build is created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Troubles along the way?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Been pretty smooth so far..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